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73" r:id="rId3"/>
    <p:sldId id="272" r:id="rId4"/>
    <p:sldId id="266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70" r:id="rId13"/>
    <p:sldId id="264" r:id="rId14"/>
    <p:sldId id="265" r:id="rId15"/>
    <p:sldId id="268" r:id="rId16"/>
    <p:sldId id="269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A2C7A-BC6C-48C1-AF9E-E50FA9803E17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089C2-0B9C-4322-BF48-03B93102B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9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72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DE5F-C7B1-4AA1-9E20-33415452BF1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3399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089C2-0B9C-4322-BF48-03B93102B0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4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5B06CF0-4EC6-4B4E-AA0E-2B7F5AF0E321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27C9FA92-2D5A-4316-9797-FCB2E4FAE87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google.com/url?sa=i&amp;url=http://motilius.blogspot.com/2015/07/belajar-bahasa-jepang-aisatsu.html&amp;psig=AOvVaw3fZh-a_r8eIH0WONXA4V2S&amp;ust=1582619258712000&amp;source=images&amp;cd=vfe&amp;ved=0CAIQjRxqFwoTCODT-6ri6ecCFQAAAAAdAAAAABA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ix6Oz326_lAhUFmuYKHRMlA4kQjRx6BAgBEAQ&amp;url=https://www.flickr.com/photos/yeandboy/6133155287&amp;psig=AOvVaw2urRloZ7k8ocHhZQyf1NzX&amp;ust=157182800398228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google.com/url?sa=i&amp;rct=j&amp;q=&amp;esrc=s&amp;source=images&amp;cd=&amp;ved=2ahUKEwjN17Gh3a_lAhWL6nMBHa7dBk4QjRx6BAgBEAQ&amp;url=https://www.flickr.com/photos/124796244@N06/14590016601&amp;psig=AOvVaw3eEdGg7fr6of7ubl2irZyY&amp;ust=1571828921596622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url?sa=i&amp;rct=j&amp;q=&amp;esrc=s&amp;source=images&amp;cd=&amp;ved=&amp;url=https://tmds.vn/%E3%81%99%E3%81%BF%E3%81%BE%E3%81%9B%E3%82%93-sumimasen-tu-tieng-nhat-pho-bien-nhat/&amp;psig=AOvVaw3FN0wLarBYxEvbSN8K2qAR&amp;ust=157182900124342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google.com/url?sa=i&amp;url=https://www.clipartclass.com/2019/12/kosa-kata-hiragana-jepang-aisatsu.html&amp;psig=AOvVaw3fZh-a_r8eIH0WONXA4V2S&amp;ust=1582619258712000&amp;source=images&amp;cd=vfe&amp;ved=0CAIQjRxqFwoTCODT-6ri6ecCFQAAAAAdAAAAABAf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rct=j&amp;q=&amp;esrc=s&amp;source=images&amp;cd=&amp;ved=2ahUKEwi1-8nP66_lAhVsILcAHSEKB5EQjRx6BAgBEAQ&amp;url=https://www.pinterest.com/pin/597219600555743562/&amp;psig=AOvVaw2D8IlG26P-EP3jD_RIzbny&amp;ust=1571832745201611" TargetMode="External"/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hyperlink" Target="https://www.google.com/url?sa=i&amp;rct=j&amp;q=&amp;esrc=s&amp;source=images&amp;cd=&amp;ved=2ahUKEwilhv7G56_lAhXz8HMBHXStDdIQjRx6BAgBEAQ&amp;url=https://id.wikihow.com/Mengucapkan-Selamat-Ulang-Tahun-dalam-Bahasa-Jepang&amp;psig=AOvVaw3fVPNe4nzpZqqdjtoJJVyQ&amp;ust=1571831167213680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4.bp.blogspot.com/-YRnbml3J3zs/WmZSDGOM4SI/AAAAAAAAAr4/gMHSAZHEgJAn7l9brRuY4PaAD_fBU4XNQCLcBGAs/s1600/GRA.jpg" TargetMode="External"/><Relationship Id="rId5" Type="http://schemas.openxmlformats.org/officeDocument/2006/relationships/image" Target="../media/image22.jpeg"/><Relationship Id="rId4" Type="http://schemas.openxmlformats.org/officeDocument/2006/relationships/hyperlink" Target="https://www.google.com/url?sa=i&amp;rct=j&amp;q=&amp;esrc=s&amp;source=images&amp;cd=&amp;ved=2ahUKEwiSt8q76a_lAhXO6XMBHe3BDQAQjRx6BAgBEAQ&amp;url=https://murfeelee.tumblr.com/post/159836118102/otanjoubi-omedetou-happy-birthday-to-me&amp;psig=AOvVaw3fVPNe4nzpZqqdjtoJJVyQ&amp;ust=1571831167213680" TargetMode="External"/><Relationship Id="rId9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google.com/url?sa=i&amp;rct=j&amp;q=&amp;esrc=s&amp;source=images&amp;cd=&amp;ved=2ahUKEwjLqf6F7q_lAhWV7XMBHYDQAy8QjRx6BAgBEAQ&amp;url=https://www.youtube.com/watch?v=IQR99Pxatq8&amp;psig=AOvVaw1Tid7koNr0Gwlr8J7pyWBz&amp;ust=1571833436206279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google.com/url?sa=i&amp;url=http://fatalovea.blogspot.com/2015/12/aisatsu.html&amp;psig=AOvVaw3fZh-a_r8eIH0WONXA4V2S&amp;ust=1582619258712000&amp;source=images&amp;cd=vfe&amp;ved=0CAIQjRxqFwoTCODT-6ri6ecCFQAAAAAdAAAAABA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google.com/url?sa=i&amp;url=https://intanhikari.blogspot.com/2014/05/pengertian-shitsurei-menurut-kamus.html&amp;psig=AOvVaw0_D0Rm-KuecVXHXD__DTlY&amp;ust=1582622646861000&amp;source=images&amp;cd=vfe&amp;ved=0CAIQjRxqFwoTCJi0zP3u6ecCFQAAAAAdAAAAAB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google.com/url?sa=i&amp;url=https://www.instazu.com/tag/sevenapparelforsevenlanguages&amp;psig=AOvVaw0sJsjHGlg0HJgRKsLo9q6i&amp;ust=1582622337964000&amp;source=images&amp;cd=vfe&amp;ved=0CAIQjRxqFwoTCOjHnoHu6ecCFQAAAAAdAAAAABA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7.tiff"/><Relationship Id="rId18" Type="http://schemas.openxmlformats.org/officeDocument/2006/relationships/image" Target="../media/image3.png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openxmlformats.org/officeDocument/2006/relationships/notesSlide" Target="../notesSlides/notesSlide2.xml"/><Relationship Id="rId17" Type="http://schemas.openxmlformats.org/officeDocument/2006/relationships/image" Target="../media/image11.jpg"/><Relationship Id="rId2" Type="http://schemas.openxmlformats.org/officeDocument/2006/relationships/audio" Target="../media/media2.MP3"/><Relationship Id="rId16" Type="http://schemas.openxmlformats.org/officeDocument/2006/relationships/image" Target="../media/image10.tiff"/><Relationship Id="rId20" Type="http://schemas.openxmlformats.org/officeDocument/2006/relationships/image" Target="../media/image6.jp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slideLayout" Target="../slideLayouts/slideLayout6.xml"/><Relationship Id="rId5" Type="http://schemas.microsoft.com/office/2007/relationships/media" Target="../media/media4.MP3"/><Relationship Id="rId15" Type="http://schemas.openxmlformats.org/officeDocument/2006/relationships/image" Target="../media/image9.tiff"/><Relationship Id="rId10" Type="http://schemas.openxmlformats.org/officeDocument/2006/relationships/audio" Target="../media/media6.MP3"/><Relationship Id="rId19" Type="http://schemas.openxmlformats.org/officeDocument/2006/relationships/image" Target="../media/image4.png"/><Relationship Id="rId4" Type="http://schemas.openxmlformats.org/officeDocument/2006/relationships/audio" Target="../media/media3.MP3"/><Relationship Id="rId9" Type="http://schemas.microsoft.com/office/2007/relationships/media" Target="../media/media6.MP3"/><Relationship Id="rId1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oogle.com/url?sa=i&amp;rct=j&amp;q=&amp;esrc=s&amp;source=images&amp;cd=&amp;ved=2ahUKEwih4Pmcua_lAhWh6nMBHWUUD9QQjRx6BAgBEAQ&amp;url=https://www.espaiwabisabi.com/las-expresiones-ittekimasu-e-itterasshai-tadaima-y-okaeri/&amp;psig=AOvVaw0tGwizZAluyjRdiAFUu3RT&amp;ust=1571819239256545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google.com/url?sa=i&amp;rct=j&amp;q=&amp;esrc=s&amp;source=images&amp;cd=&amp;ved=2ahUKEwjoy9X6z6_lAhWhguYKHfhhAGEQjRx6BAgBEAQ&amp;url=http://hotsta.org/tag/itterasshai&amp;psig=AOvVaw2eebDadHX5CWLGX8nB3NY_&amp;ust=1571820117724961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google.com/url?sa=i&amp;rct=j&amp;q=&amp;esrc=s&amp;source=images&amp;cd=&amp;ved=2ahUKEwi99Y7C06_lAhVkguYKHeayBoQQjRx6BAgBEAQ&amp;url=https://japanesestation.com/apa-sih-arti-dan-makna-dari-kata-itadakimasu/&amp;psig=AOvVaw1iZ1Fmff_Zolhu3zgdd-1L&amp;ust=1571826232665194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hyperlink" Target="https://www.google.com/url?sa=i&amp;rct=j&amp;q=&amp;esrc=s&amp;source=images&amp;cd=&amp;ved=&amp;url=http://www.iromegane.com/japan/culture/the-real-meaning-of-gochisosama/&amp;psig=AOvVaw10HKGaVyWHhBsncfzIetg1&amp;ust=157182659142863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japanesian.id/wp-content/uploads/2016/09/Sayounara.gif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 smtClean="0"/>
              <a:t>Aisatsu</a:t>
            </a:r>
            <a:r>
              <a:rPr lang="en-US" sz="7200" b="1" dirty="0" smtClean="0"/>
              <a:t> </a:t>
            </a:r>
            <a:r>
              <a:rPr lang="en-US" sz="7200" b="1" dirty="0" err="1" smtClean="0"/>
              <a:t>Suru</a:t>
            </a:r>
            <a:endParaRPr lang="en-US" sz="7200" b="1" dirty="0"/>
          </a:p>
        </p:txBody>
      </p:sp>
      <p:pic>
        <p:nvPicPr>
          <p:cNvPr id="1026" name="Picture 2" descr="Hasil gambar untuk aisatsu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88" y="3276600"/>
            <a:ext cx="77724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48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C0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berpisah</a:t>
            </a:r>
            <a:r>
              <a:rPr lang="en-US" dirty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larut</a:t>
            </a:r>
            <a:r>
              <a:rPr lang="en-US" dirty="0" smtClean="0"/>
              <a:t> </a:t>
            </a:r>
            <a:r>
              <a:rPr lang="en-US" dirty="0" err="1" smtClean="0"/>
              <a:t>malam</a:t>
            </a:r>
            <a:r>
              <a:rPr lang="en-US" dirty="0" smtClean="0"/>
              <a:t> /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tidur</a:t>
            </a:r>
            <a:endParaRPr lang="en-US" dirty="0"/>
          </a:p>
        </p:txBody>
      </p:sp>
      <p:pic>
        <p:nvPicPr>
          <p:cNvPr id="5126" name="Picture 6" descr="Hasil gambar untuk oyasuminasai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315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93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62"/>
          </a:xfrm>
          <a:ln>
            <a:solidFill>
              <a:srgbClr val="C00000"/>
            </a:solidFill>
          </a:ln>
        </p:spPr>
        <p:txBody>
          <a:bodyPr/>
          <a:lstStyle/>
          <a:p>
            <a:r>
              <a:rPr lang="en-US" dirty="0" err="1" smtClean="0"/>
              <a:t>Mengucapkan</a:t>
            </a:r>
            <a:r>
              <a:rPr lang="en-US" dirty="0" smtClean="0"/>
              <a:t> </a:t>
            </a:r>
            <a:r>
              <a:rPr lang="en-US" dirty="0" err="1" smtClean="0"/>
              <a:t>permintaan</a:t>
            </a:r>
            <a:r>
              <a:rPr lang="en-US" dirty="0" smtClean="0"/>
              <a:t> </a:t>
            </a:r>
            <a:r>
              <a:rPr lang="en-US" dirty="0" err="1" smtClean="0"/>
              <a:t>maaf</a:t>
            </a:r>
            <a:endParaRPr lang="en-US" dirty="0"/>
          </a:p>
        </p:txBody>
      </p:sp>
      <p:pic>
        <p:nvPicPr>
          <p:cNvPr id="6146" name="Picture 2" descr="Hasil gambar untuk shitsureishimasu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46482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ambar terkait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2119744"/>
            <a:ext cx="3680691" cy="34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8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r>
              <a:rPr lang="id-ID" sz="7200" dirty="0" smtClean="0"/>
              <a:t>Gomennasai</a:t>
            </a:r>
            <a:endParaRPr lang="id-ID" sz="7200" dirty="0"/>
          </a:p>
        </p:txBody>
      </p:sp>
      <p:pic>
        <p:nvPicPr>
          <p:cNvPr id="3074" name="Picture 2" descr="Hasil gambar untuk aisatsu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"/>
          <a:stretch/>
        </p:blipFill>
        <p:spPr bwMode="auto">
          <a:xfrm>
            <a:off x="762000" y="1828800"/>
            <a:ext cx="7924800" cy="426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3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939" y="198439"/>
            <a:ext cx="5334000" cy="792162"/>
          </a:xfrm>
          <a:ln>
            <a:solidFill>
              <a:srgbClr val="C00000"/>
            </a:solidFill>
          </a:ln>
        </p:spPr>
        <p:txBody>
          <a:bodyPr/>
          <a:lstStyle/>
          <a:p>
            <a:r>
              <a:rPr lang="en-US" dirty="0" err="1" smtClean="0"/>
              <a:t>Mengucapkan</a:t>
            </a:r>
            <a:r>
              <a:rPr lang="en-US" dirty="0" smtClean="0"/>
              <a:t> </a:t>
            </a:r>
            <a:r>
              <a:rPr lang="en-US" dirty="0" err="1" smtClean="0"/>
              <a:t>selamat</a:t>
            </a:r>
            <a:endParaRPr lang="en-US" dirty="0"/>
          </a:p>
        </p:txBody>
      </p:sp>
      <p:pic>
        <p:nvPicPr>
          <p:cNvPr id="7170" name="Picture 2" descr="Hasil gambar untuk omedetou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066800"/>
            <a:ext cx="4114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asil gambar untuk omedetou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09109"/>
            <a:ext cx="2819400" cy="233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4.bp.blogspot.com/-YRnbml3J3zs/WmZSDGOM4SI/AAAAAAAAAr4/gMHSAZHEgJAn7l9brRuY4PaAD_fBU4XNQCLcBGAs/s320/GRA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374" y="3657600"/>
            <a:ext cx="27813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asil gambar untuk akemashite omedetou gozaimasu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609109"/>
            <a:ext cx="2667000" cy="233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9600" y="6019799"/>
            <a:ext cx="2362200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Otanjoubi</a:t>
            </a:r>
            <a:r>
              <a:rPr lang="en-US" dirty="0" smtClean="0"/>
              <a:t> </a:t>
            </a:r>
            <a:r>
              <a:rPr lang="en-US" dirty="0" err="1" smtClean="0"/>
              <a:t>Omedetou</a:t>
            </a:r>
            <a:r>
              <a:rPr lang="en-US" dirty="0" smtClean="0"/>
              <a:t> </a:t>
            </a:r>
            <a:r>
              <a:rPr lang="en-US" dirty="0" err="1" smtClean="0"/>
              <a:t>Gozaimasu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757324" y="6019799"/>
            <a:ext cx="2057400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Sotsugyou</a:t>
            </a:r>
            <a:r>
              <a:rPr lang="en-US" dirty="0" smtClean="0"/>
              <a:t> </a:t>
            </a:r>
            <a:r>
              <a:rPr lang="en-US" dirty="0" err="1" smtClean="0"/>
              <a:t>Omedetou</a:t>
            </a:r>
            <a:r>
              <a:rPr lang="en-US" dirty="0" smtClean="0"/>
              <a:t> </a:t>
            </a:r>
            <a:r>
              <a:rPr lang="en-US" dirty="0" err="1" smtClean="0"/>
              <a:t>Gozaimasu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452755" y="6054436"/>
            <a:ext cx="2057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Akemashite</a:t>
            </a:r>
            <a:r>
              <a:rPr lang="en-US" dirty="0" smtClean="0"/>
              <a:t> </a:t>
            </a:r>
            <a:r>
              <a:rPr lang="en-US" dirty="0" err="1" smtClean="0"/>
              <a:t>Omedetou</a:t>
            </a:r>
            <a:r>
              <a:rPr lang="en-US" dirty="0" smtClean="0"/>
              <a:t> </a:t>
            </a:r>
            <a:r>
              <a:rPr lang="en-US" dirty="0" err="1" smtClean="0"/>
              <a:t>Gozaimasu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1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C0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 smtClean="0"/>
              <a:t>Mengucapkan</a:t>
            </a:r>
            <a:r>
              <a:rPr lang="en-US" dirty="0" smtClean="0"/>
              <a:t> </a:t>
            </a:r>
            <a:r>
              <a:rPr lang="en-US" dirty="0" err="1" smtClean="0"/>
              <a:t>salam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orang yang lama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bertemu</a:t>
            </a:r>
            <a:endParaRPr lang="en-US" dirty="0"/>
          </a:p>
        </p:txBody>
      </p:sp>
      <p:pic>
        <p:nvPicPr>
          <p:cNvPr id="8194" name="Picture 2" descr="Hasil gambar untuk long time no se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5198"/>
            <a:ext cx="6858000" cy="395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81400" y="5714999"/>
            <a:ext cx="4267200" cy="609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Ohisashiburidesune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2231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62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r>
              <a:rPr lang="id-ID" dirty="0" smtClean="0"/>
              <a:t>Terimakasih atas kerjasamanya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3686174"/>
            <a:ext cx="7772400" cy="2333625"/>
          </a:xfrm>
        </p:spPr>
        <p:txBody>
          <a:bodyPr>
            <a:normAutofit/>
          </a:bodyPr>
          <a:lstStyle/>
          <a:p>
            <a:r>
              <a:rPr lang="id-ID" sz="4800" dirty="0" smtClean="0"/>
              <a:t>Otsukare!</a:t>
            </a:r>
          </a:p>
          <a:p>
            <a:r>
              <a:rPr lang="id-ID" sz="4800" dirty="0" smtClean="0"/>
              <a:t>Otsukaresamadeshita</a:t>
            </a:r>
            <a:endParaRPr lang="id-ID" sz="4800" dirty="0"/>
          </a:p>
        </p:txBody>
      </p:sp>
      <p:pic>
        <p:nvPicPr>
          <p:cNvPr id="4098" name="Picture 2" descr="Hasil gambar untuk aisatsu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413" y="1447800"/>
            <a:ext cx="35718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3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C00000"/>
            </a:solidFill>
          </a:ln>
        </p:spPr>
        <p:txBody>
          <a:bodyPr>
            <a:normAutofit fontScale="90000"/>
          </a:bodyPr>
          <a:lstStyle/>
          <a:p>
            <a:r>
              <a:rPr lang="id-ID" dirty="0" smtClean="0"/>
              <a:t>Mengucapkan salam ketika ingin pulang duluan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267200"/>
            <a:ext cx="7772400" cy="1752600"/>
          </a:xfrm>
        </p:spPr>
        <p:txBody>
          <a:bodyPr>
            <a:normAutofit fontScale="62500" lnSpcReduction="20000"/>
          </a:bodyPr>
          <a:lstStyle/>
          <a:p>
            <a:r>
              <a:rPr lang="id-ID" sz="6000" dirty="0" smtClean="0">
                <a:latin typeface="Arial" pitchFamily="34" charset="0"/>
                <a:cs typeface="Arial" pitchFamily="34" charset="0"/>
              </a:rPr>
              <a:t>Osakini shitsureishimasu</a:t>
            </a:r>
          </a:p>
          <a:p>
            <a:endParaRPr lang="id-ID" sz="6000" dirty="0" smtClean="0">
              <a:latin typeface="Arial" pitchFamily="34" charset="0"/>
              <a:cs typeface="Arial" pitchFamily="34" charset="0"/>
            </a:endParaRPr>
          </a:p>
          <a:p>
            <a:r>
              <a:rPr lang="id-ID" sz="6000" dirty="0" smtClean="0">
                <a:latin typeface="Arial" pitchFamily="34" charset="0"/>
                <a:cs typeface="Arial" pitchFamily="34" charset="0"/>
              </a:rPr>
              <a:t>Douzo. Mata aimashou</a:t>
            </a:r>
            <a:endParaRPr lang="id-ID" sz="6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Hasil gambar untuk osakini shitsurei shimasu artiny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70819"/>
            <a:ext cx="4572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50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C00000"/>
            </a:solidFill>
          </a:ln>
        </p:spPr>
        <p:txBody>
          <a:bodyPr/>
          <a:lstStyle/>
          <a:p>
            <a:r>
              <a:rPr lang="en-US" dirty="0" smtClean="0"/>
              <a:t>	</a:t>
            </a:r>
            <a:r>
              <a:rPr lang="id-ID" dirty="0" smtClean="0"/>
              <a:t>Memberikan Semangat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id-ID" dirty="0" smtClean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 smtClean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 smtClean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dirty="0" smtClean="0"/>
          </a:p>
          <a:p>
            <a:pPr marL="0" indent="0">
              <a:buNone/>
            </a:pPr>
            <a:endParaRPr lang="id-ID" sz="4000" b="1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id-ID" sz="4000" b="1" dirty="0" smtClean="0">
                <a:latin typeface="Arial" pitchFamily="34" charset="0"/>
                <a:cs typeface="Arial" pitchFamily="34" charset="0"/>
              </a:rPr>
              <a:t>Hai, ganbarimasu</a:t>
            </a:r>
            <a:endParaRPr lang="id-ID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asil gambar untuk ganbatte kudasai artinya adalah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3029"/>
            <a:ext cx="446661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26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プレースホルダー 4"/>
          <p:cNvSpPr txBox="1">
            <a:spLocks/>
          </p:cNvSpPr>
          <p:nvPr/>
        </p:nvSpPr>
        <p:spPr>
          <a:xfrm>
            <a:off x="245274" y="853049"/>
            <a:ext cx="8647206" cy="135181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ja-JP" dirty="0" smtClean="0"/>
              <a:t>Mari </a:t>
            </a:r>
            <a:r>
              <a:rPr lang="en-US" altLang="ja-JP" dirty="0" err="1" smtClean="0"/>
              <a:t>kita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dengarkan</a:t>
            </a:r>
            <a:r>
              <a:rPr lang="en-US" altLang="ja-JP" dirty="0" smtClean="0"/>
              <a:t> </a:t>
            </a:r>
            <a:r>
              <a:rPr lang="ja-JP" altLang="en-US" dirty="0" smtClean="0"/>
              <a:t>「ききましょう</a:t>
            </a:r>
            <a:r>
              <a:rPr lang="en-US" altLang="ja-JP" dirty="0" smtClean="0"/>
              <a:t>1</a:t>
            </a:r>
            <a:r>
              <a:rPr lang="ja-JP" altLang="en-US" dirty="0" smtClean="0"/>
              <a:t>」</a:t>
            </a:r>
            <a:r>
              <a:rPr lang="ja-JP" altLang="en-US" dirty="0"/>
              <a:t> </a:t>
            </a:r>
            <a:r>
              <a:rPr lang="en-US" altLang="ja-JP" dirty="0" err="1" smtClean="0"/>
              <a:t>sekali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lagi</a:t>
            </a:r>
            <a:r>
              <a:rPr lang="en-US" altLang="ja-JP" dirty="0" smtClean="0"/>
              <a:t>.</a:t>
            </a:r>
          </a:p>
          <a:p>
            <a:pPr marL="0" indent="0" algn="just">
              <a:buNone/>
            </a:pPr>
            <a:r>
              <a:rPr lang="id-ID" altLang="ja-JP" dirty="0"/>
              <a:t>Panggilan </a:t>
            </a:r>
            <a:r>
              <a:rPr lang="en-US" altLang="ja-JP" dirty="0" err="1" smtClean="0"/>
              <a:t>apa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digunakan</a:t>
            </a:r>
            <a:r>
              <a:rPr lang="en-US" altLang="ja-JP" dirty="0" smtClean="0"/>
              <a:t> </a:t>
            </a:r>
            <a:r>
              <a:rPr lang="id-ID" altLang="ja-JP" dirty="0" smtClean="0"/>
              <a:t>ketika </a:t>
            </a:r>
            <a:r>
              <a:rPr lang="id-ID" altLang="ja-JP" dirty="0"/>
              <a:t>memanggil orang lain</a:t>
            </a:r>
            <a:r>
              <a:rPr lang="id-ID" altLang="ja-JP" dirty="0" smtClean="0"/>
              <a:t>?</a:t>
            </a:r>
            <a:endParaRPr lang="ja-JP" altLang="ja-JP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62310" y="161137"/>
            <a:ext cx="9083670" cy="467527"/>
            <a:chOff x="62310" y="1358507"/>
            <a:chExt cx="9083670" cy="467527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638" y="1358507"/>
              <a:ext cx="5347342" cy="46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371237"/>
              <a:ext cx="4464496" cy="414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879" y="2293096"/>
            <a:ext cx="3386191" cy="396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円形吹き出し 2"/>
          <p:cNvSpPr/>
          <p:nvPr/>
        </p:nvSpPr>
        <p:spPr>
          <a:xfrm>
            <a:off x="529643" y="2272186"/>
            <a:ext cx="2188526" cy="1660870"/>
          </a:xfrm>
          <a:prstGeom prst="wedgeEllipseCallout">
            <a:avLst>
              <a:gd name="adj1" fmla="val 64933"/>
              <a:gd name="adj2" fmla="val 5627"/>
            </a:avLst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>
                <a:solidFill>
                  <a:srgbClr val="000000"/>
                </a:solidFill>
                <a:effectLst/>
                <a:latin typeface="+mn-ea"/>
                <a:cs typeface="Cordia New"/>
              </a:rPr>
              <a:t>ドニさん</a:t>
            </a:r>
            <a:endParaRPr lang="ja-JP" sz="2400" kern="100" dirty="0">
              <a:effectLst/>
              <a:latin typeface="+mn-ea"/>
              <a:cs typeface="Cordia New"/>
            </a:endParaRPr>
          </a:p>
          <a:p>
            <a:pPr>
              <a:spcAft>
                <a:spcPts val="0"/>
              </a:spcAft>
            </a:pPr>
            <a:r>
              <a:rPr lang="en-US" sz="2000" i="1" kern="100" dirty="0" err="1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Doni</a:t>
            </a:r>
            <a:r>
              <a:rPr lang="en-US" sz="2000" i="1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-</a:t>
            </a:r>
            <a:r>
              <a:rPr lang="en-US" sz="2000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san</a:t>
            </a:r>
            <a:endParaRPr lang="ja-JP" sz="2000" kern="100" dirty="0">
              <a:effectLst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4" name="円形吹き出し 3"/>
          <p:cNvSpPr/>
          <p:nvPr/>
        </p:nvSpPr>
        <p:spPr>
          <a:xfrm>
            <a:off x="5919354" y="2792610"/>
            <a:ext cx="2979372" cy="1356470"/>
          </a:xfrm>
          <a:prstGeom prst="wedgeEllipseCallout">
            <a:avLst>
              <a:gd name="adj1" fmla="val -57835"/>
              <a:gd name="adj2" fmla="val -11979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ja-JP" sz="2400" kern="100" dirty="0">
                <a:solidFill>
                  <a:srgbClr val="000000"/>
                </a:solidFill>
                <a:effectLst/>
                <a:latin typeface="+mn-ea"/>
                <a:cs typeface="Cordia New"/>
              </a:rPr>
              <a:t>キキせんせい</a:t>
            </a:r>
            <a:endParaRPr lang="ja-JP" sz="2400" kern="100" dirty="0">
              <a:effectLst/>
              <a:latin typeface="+mn-ea"/>
              <a:cs typeface="Cordia New"/>
            </a:endParaRPr>
          </a:p>
          <a:p>
            <a:pPr>
              <a:spcAft>
                <a:spcPts val="0"/>
              </a:spcAft>
            </a:pPr>
            <a:r>
              <a:rPr lang="en-US" sz="1600" i="1" kern="100" spc="200" dirty="0" smtClean="0">
                <a:solidFill>
                  <a:srgbClr val="000000"/>
                </a:solidFill>
                <a:effectLst/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sz="2000" i="1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Kiki-</a:t>
            </a:r>
            <a:r>
              <a:rPr lang="en-US" sz="2000" kern="100" dirty="0" smtClean="0">
                <a:solidFill>
                  <a:srgbClr val="000000"/>
                </a:solidFill>
                <a:effectLst/>
                <a:ea typeface="Arial Unicode MS" panose="020B0604020202020204" pitchFamily="50" charset="-128"/>
                <a:cs typeface="Arial Unicode MS" panose="020B0604020202020204" pitchFamily="50" charset="-128"/>
              </a:rPr>
              <a:t>sensei</a:t>
            </a:r>
            <a:endParaRPr lang="ja-JP" sz="2000" kern="100" dirty="0">
              <a:effectLst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4" name="テキスト ボックス 2"/>
          <p:cNvSpPr txBox="1">
            <a:spLocks noChangeArrowheads="1"/>
          </p:cNvSpPr>
          <p:nvPr/>
        </p:nvSpPr>
        <p:spPr bwMode="auto">
          <a:xfrm>
            <a:off x="4716016" y="6066906"/>
            <a:ext cx="950656" cy="35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2400" kern="100" dirty="0" err="1" smtClean="0">
                <a:effectLst/>
                <a:cs typeface="Cordia New"/>
              </a:rPr>
              <a:t>Doni</a:t>
            </a:r>
            <a:endParaRPr lang="ja-JP" sz="2400" kern="100" dirty="0">
              <a:effectLst/>
              <a:cs typeface="Cordia New"/>
            </a:endParaRPr>
          </a:p>
        </p:txBody>
      </p:sp>
      <p:sp>
        <p:nvSpPr>
          <p:cNvPr id="6" name="テキスト ボックス 2"/>
          <p:cNvSpPr txBox="1">
            <a:spLocks noChangeArrowheads="1"/>
          </p:cNvSpPr>
          <p:nvPr/>
        </p:nvSpPr>
        <p:spPr bwMode="auto">
          <a:xfrm>
            <a:off x="2555774" y="6066906"/>
            <a:ext cx="1800200" cy="5634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r">
              <a:spcAft>
                <a:spcPts val="0"/>
              </a:spcAft>
            </a:pPr>
            <a:r>
              <a:rPr lang="en-US" sz="2400" kern="100" dirty="0" err="1">
                <a:effectLst/>
                <a:cs typeface="Cordia New"/>
              </a:rPr>
              <a:t>Bapak</a:t>
            </a:r>
            <a:r>
              <a:rPr lang="en-US" sz="2400" kern="100" dirty="0">
                <a:effectLst/>
                <a:cs typeface="Cordia New"/>
              </a:rPr>
              <a:t> Kiki</a:t>
            </a:r>
            <a:endParaRPr lang="ja-JP" sz="2400" kern="100" dirty="0">
              <a:effectLst/>
              <a:cs typeface="Cordia New"/>
            </a:endParaRPr>
          </a:p>
        </p:txBody>
      </p:sp>
      <p:pic>
        <p:nvPicPr>
          <p:cNvPr id="2" name="0102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861" y="2791325"/>
            <a:ext cx="504226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2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Nihei\Documents\NugrahaAdi - nihongo kirakira\new photo\unit 1\4.t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897" y="4192941"/>
            <a:ext cx="2246359" cy="225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ihei\Documents\NugrahaAdi - nihongo kirakira\new photo\unit 1\3.t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9" y="4233192"/>
            <a:ext cx="2301837" cy="21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hei\Documents\NugrahaAdi - nihongo kirakira\new photo\unit 1\2.tif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142" y="1374292"/>
            <a:ext cx="2082114" cy="21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ihei\Documents\NugrahaAdi - nihongo kirakira\new photo\unit 1\1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754" y="1373061"/>
            <a:ext cx="2262029" cy="22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角丸四角形吹き出し 2"/>
          <p:cNvSpPr/>
          <p:nvPr/>
        </p:nvSpPr>
        <p:spPr>
          <a:xfrm>
            <a:off x="416904" y="2780928"/>
            <a:ext cx="1634816" cy="864096"/>
          </a:xfrm>
          <a:prstGeom prst="wedgeRoundRectCallout">
            <a:avLst>
              <a:gd name="adj1" fmla="val 38406"/>
              <a:gd name="adj2" fmla="val -80326"/>
              <a:gd name="adj3" fmla="val 16667"/>
            </a:avLst>
          </a:prstGeom>
          <a:ln w="19050">
            <a:solidFill>
              <a:srgbClr val="5DC8D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おはよう。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Ohayou</a:t>
            </a:r>
            <a:r>
              <a:rPr lang="en-US" altLang="ja-JP" sz="2000" dirty="0" smtClean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.</a:t>
            </a:r>
            <a:endParaRPr kumimoji="1" lang="ja-JP" altLang="en-US" sz="20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4" name="角丸四角形吹き出し 13"/>
          <p:cNvSpPr/>
          <p:nvPr/>
        </p:nvSpPr>
        <p:spPr>
          <a:xfrm>
            <a:off x="5940152" y="1119091"/>
            <a:ext cx="2993097" cy="797741"/>
          </a:xfrm>
          <a:prstGeom prst="wedgeRoundRectCallout">
            <a:avLst>
              <a:gd name="adj1" fmla="val 5346"/>
              <a:gd name="adj2" fmla="val 67297"/>
              <a:gd name="adj3" fmla="val 16667"/>
            </a:avLst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400" dirty="0" smtClean="0">
                <a:solidFill>
                  <a:schemeClr val="tx1"/>
                </a:solidFill>
              </a:rPr>
              <a:t>おはよう</a:t>
            </a:r>
            <a:r>
              <a:rPr lang="ja-JP" altLang="en-US" sz="2400" dirty="0" smtClean="0">
                <a:solidFill>
                  <a:schemeClr val="tx1"/>
                </a:solidFill>
              </a:rPr>
              <a:t>ございます</a:t>
            </a:r>
            <a:r>
              <a:rPr lang="en-US" altLang="ja-JP" sz="2400" dirty="0" smtClean="0">
                <a:solidFill>
                  <a:schemeClr val="tx1"/>
                </a:solidFill>
              </a:rPr>
              <a:t>. </a:t>
            </a:r>
            <a:r>
              <a:rPr lang="en-US" altLang="ja-JP" sz="2000" dirty="0" err="1" smtClean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Ohayou</a:t>
            </a:r>
            <a:r>
              <a:rPr lang="en-US" altLang="ja-JP" sz="2000" dirty="0" smtClean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gozaimasu</a:t>
            </a:r>
            <a:r>
              <a:rPr lang="en-US" altLang="ja-JP" sz="2000" dirty="0" smtClean="0">
                <a:solidFill>
                  <a:schemeClr val="tx1"/>
                </a:solidFill>
              </a:rPr>
              <a:t>.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吹き出し 14"/>
          <p:cNvSpPr/>
          <p:nvPr/>
        </p:nvSpPr>
        <p:spPr>
          <a:xfrm>
            <a:off x="467544" y="5517232"/>
            <a:ext cx="1944216" cy="864096"/>
          </a:xfrm>
          <a:prstGeom prst="wedgeRoundRectCallout">
            <a:avLst>
              <a:gd name="adj1" fmla="val 89250"/>
              <a:gd name="adj2" fmla="val -55684"/>
              <a:gd name="adj3" fmla="val 16667"/>
            </a:avLst>
          </a:prstGeom>
          <a:ln w="19050">
            <a:solidFill>
              <a:srgbClr val="5DC8D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こんにちは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。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r>
              <a:rPr lang="en-US" altLang="ja-JP" sz="2000" spc="200" dirty="0" smtClean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Konnichiwa.</a:t>
            </a:r>
            <a:endParaRPr kumimoji="1" lang="ja-JP" altLang="en-US" sz="20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6" name="角丸四角形吹き出し 15"/>
          <p:cNvSpPr/>
          <p:nvPr/>
        </p:nvSpPr>
        <p:spPr>
          <a:xfrm>
            <a:off x="6890926" y="3734567"/>
            <a:ext cx="2043164" cy="864096"/>
          </a:xfrm>
          <a:prstGeom prst="wedgeRoundRectCallout">
            <a:avLst>
              <a:gd name="adj1" fmla="val -76006"/>
              <a:gd name="adj2" fmla="val 63075"/>
              <a:gd name="adj3" fmla="val 16667"/>
            </a:avLst>
          </a:prstGeom>
          <a:ln w="19050">
            <a:solidFill>
              <a:srgbClr val="5DC8D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こんばんは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。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r>
              <a:rPr lang="en-US" altLang="ja-JP" sz="2000" dirty="0" smtClean="0">
                <a:solidFill>
                  <a:schemeClr val="tx1"/>
                </a:solidFill>
                <a:ea typeface="Arial Unicode MS" panose="020B0604020202020204" pitchFamily="50" charset="-128"/>
                <a:cs typeface="Arial Unicode MS" panose="020B0604020202020204" pitchFamily="50" charset="-128"/>
              </a:rPr>
              <a:t> Konbanwa.</a:t>
            </a:r>
            <a:endParaRPr kumimoji="1" lang="ja-JP" altLang="en-US" sz="2000" dirty="0">
              <a:solidFill>
                <a:schemeClr val="tx1"/>
              </a:solidFill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5" name="0101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360000" cy="360000"/>
          </a:xfrm>
          <a:prstGeom prst="rect">
            <a:avLst/>
          </a:prstGeom>
        </p:spPr>
      </p:pic>
      <p:pic>
        <p:nvPicPr>
          <p:cNvPr id="6" name="01010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00808"/>
            <a:ext cx="360000" cy="360000"/>
          </a:xfrm>
          <a:prstGeom prst="rect">
            <a:avLst/>
          </a:prstGeom>
        </p:spPr>
      </p:pic>
      <p:pic>
        <p:nvPicPr>
          <p:cNvPr id="17" name="01010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437112"/>
            <a:ext cx="360000" cy="360000"/>
          </a:xfrm>
          <a:prstGeom prst="rect">
            <a:avLst/>
          </a:prstGeom>
        </p:spPr>
      </p:pic>
      <p:pic>
        <p:nvPicPr>
          <p:cNvPr id="18" name="01010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437112"/>
            <a:ext cx="360000" cy="360000"/>
          </a:xfrm>
          <a:prstGeom prst="rect">
            <a:avLst/>
          </a:prstGeom>
        </p:spPr>
      </p:pic>
      <p:grpSp>
        <p:nvGrpSpPr>
          <p:cNvPr id="21" name="グループ化 20"/>
          <p:cNvGrpSpPr/>
          <p:nvPr/>
        </p:nvGrpSpPr>
        <p:grpSpPr>
          <a:xfrm>
            <a:off x="62310" y="161137"/>
            <a:ext cx="9083670" cy="467527"/>
            <a:chOff x="62310" y="1358507"/>
            <a:chExt cx="9083670" cy="467527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638" y="1358507"/>
              <a:ext cx="5347342" cy="46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0" y="1371237"/>
              <a:ext cx="4464496" cy="414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" name="010100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08" y="648078"/>
            <a:ext cx="504000" cy="485783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42884" y="293118"/>
            <a:ext cx="4717148" cy="903634"/>
          </a:xfrm>
        </p:spPr>
        <p:txBody>
          <a:bodyPr>
            <a:normAutofit/>
          </a:bodyPr>
          <a:lstStyle/>
          <a:p>
            <a:pPr>
              <a:tabLst>
                <a:tab pos="6370638" algn="l"/>
              </a:tabLst>
            </a:pPr>
            <a:r>
              <a:rPr kumimoji="1" lang="en-US" altLang="ja-JP" sz="3500" dirty="0" smtClean="0">
                <a:latin typeface="+mj-ea"/>
              </a:rPr>
              <a:t>Salam</a:t>
            </a:r>
            <a:r>
              <a:rPr kumimoji="1" lang="en-US" altLang="ja-JP" sz="3500" dirty="0">
                <a:latin typeface="+mj-ea"/>
              </a:rPr>
              <a:t> </a:t>
            </a:r>
            <a:r>
              <a:rPr kumimoji="1" lang="en-US" altLang="ja-JP" sz="3500" dirty="0" err="1" smtClean="0">
                <a:latin typeface="+mj-ea"/>
              </a:rPr>
              <a:t>pertemuan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494012" y="133794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25" name="角丸四角形 24"/>
          <p:cNvSpPr/>
          <p:nvPr/>
        </p:nvSpPr>
        <p:spPr>
          <a:xfrm>
            <a:off x="4504910" y="407707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26" name="角丸四角形 25"/>
          <p:cNvSpPr/>
          <p:nvPr/>
        </p:nvSpPr>
        <p:spPr>
          <a:xfrm>
            <a:off x="494012" y="407707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27" name="角丸四角形 26"/>
          <p:cNvSpPr/>
          <p:nvPr/>
        </p:nvSpPr>
        <p:spPr>
          <a:xfrm>
            <a:off x="4479184" y="133794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3898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1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9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795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777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3233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id-ID" dirty="0"/>
              <a:t>	Mengucapkan terimakasih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828800"/>
            <a:ext cx="7772400" cy="4191000"/>
          </a:xfrm>
        </p:spPr>
        <p:txBody>
          <a:bodyPr>
            <a:noAutofit/>
          </a:bodyPr>
          <a:lstStyle/>
          <a:p>
            <a:r>
              <a:rPr lang="id-ID" sz="3200" dirty="0" smtClean="0"/>
              <a:t>Arigatou gozaimasu</a:t>
            </a:r>
          </a:p>
          <a:p>
            <a:r>
              <a:rPr lang="id-ID" sz="3200" dirty="0" smtClean="0"/>
              <a:t>Arigatou ne</a:t>
            </a:r>
          </a:p>
          <a:p>
            <a:r>
              <a:rPr lang="id-ID" sz="3200" dirty="0" smtClean="0"/>
              <a:t>Doumo, arigatou</a:t>
            </a:r>
            <a:endParaRPr lang="en-US" sz="3200" dirty="0" smtClean="0"/>
          </a:p>
          <a:p>
            <a:pPr marL="0" indent="0">
              <a:buNone/>
            </a:pPr>
            <a:endParaRPr lang="id-ID" sz="3200" dirty="0" smtClean="0"/>
          </a:p>
          <a:p>
            <a:pPr marL="0" indent="0">
              <a:buNone/>
            </a:pPr>
            <a:r>
              <a:rPr lang="en-US" sz="3200" dirty="0" err="1" smtClean="0"/>
              <a:t>Balasannya</a:t>
            </a:r>
            <a:r>
              <a:rPr lang="en-US" sz="3200" dirty="0" smtClean="0"/>
              <a:t> :</a:t>
            </a:r>
            <a:endParaRPr lang="id-ID" sz="3200" dirty="0"/>
          </a:p>
          <a:p>
            <a:r>
              <a:rPr lang="id-ID" sz="3200" dirty="0" smtClean="0"/>
              <a:t>Douitashimashite</a:t>
            </a:r>
          </a:p>
          <a:p>
            <a:r>
              <a:rPr lang="id-ID" sz="3200" dirty="0" smtClean="0"/>
              <a:t>Iie</a:t>
            </a:r>
          </a:p>
          <a:p>
            <a:r>
              <a:rPr lang="id-ID" sz="3200" dirty="0" smtClean="0"/>
              <a:t>Iie, kochira koso arigatou gozaimasu</a:t>
            </a:r>
            <a:endParaRPr lang="id-ID" sz="3200" dirty="0"/>
          </a:p>
        </p:txBody>
      </p:sp>
    </p:spTree>
    <p:extLst>
      <p:ext uri="{BB962C8B-B14F-4D97-AF65-F5344CB8AC3E}">
        <p14:creationId xmlns:p14="http://schemas.microsoft.com/office/powerpoint/2010/main" val="159194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id-ID" dirty="0" smtClean="0"/>
              <a:t>Menanyakan kabar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05000"/>
            <a:ext cx="7772400" cy="4114800"/>
          </a:xfrm>
        </p:spPr>
        <p:txBody>
          <a:bodyPr>
            <a:normAutofit fontScale="77500" lnSpcReduction="20000"/>
          </a:bodyPr>
          <a:lstStyle/>
          <a:p>
            <a:r>
              <a:rPr lang="id-ID" sz="4400" dirty="0" smtClean="0"/>
              <a:t>Ogenki desu ka?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4400" dirty="0" err="1" smtClean="0"/>
              <a:t>Balasannya</a:t>
            </a:r>
            <a:r>
              <a:rPr lang="en-US" sz="4400" dirty="0" smtClean="0"/>
              <a:t> :</a:t>
            </a:r>
            <a:endParaRPr lang="id-ID" sz="4400" dirty="0" smtClean="0"/>
          </a:p>
          <a:p>
            <a:r>
              <a:rPr lang="id-ID" sz="4400" dirty="0" smtClean="0"/>
              <a:t>Hai genki desu</a:t>
            </a:r>
          </a:p>
          <a:p>
            <a:r>
              <a:rPr lang="id-ID" sz="4400" dirty="0" smtClean="0"/>
              <a:t>Hai, okagesamade genki </a:t>
            </a:r>
            <a:r>
              <a:rPr lang="id-ID" sz="4400" dirty="0" smtClean="0"/>
              <a:t>desu</a:t>
            </a:r>
            <a:endParaRPr lang="en-US" sz="4400" smtClean="0"/>
          </a:p>
          <a:p>
            <a:pPr marL="0" indent="0">
              <a:buNone/>
            </a:pPr>
            <a:endParaRPr lang="en-US" sz="4400" dirty="0" smtClean="0"/>
          </a:p>
          <a:p>
            <a:r>
              <a:rPr lang="en-US" sz="4400" dirty="0" err="1" smtClean="0"/>
              <a:t>Iie</a:t>
            </a:r>
            <a:r>
              <a:rPr lang="en-US" sz="4400" dirty="0" smtClean="0"/>
              <a:t>, </a:t>
            </a:r>
            <a:r>
              <a:rPr lang="en-US" sz="4400" dirty="0" err="1" smtClean="0"/>
              <a:t>amari</a:t>
            </a:r>
            <a:r>
              <a:rPr lang="en-US" sz="4400" dirty="0" smtClean="0"/>
              <a:t> </a:t>
            </a:r>
            <a:r>
              <a:rPr lang="en-US" sz="4400" dirty="0" err="1" smtClean="0"/>
              <a:t>genki</a:t>
            </a:r>
            <a:r>
              <a:rPr lang="en-US" sz="4400" dirty="0" smtClean="0"/>
              <a:t> </a:t>
            </a:r>
            <a:r>
              <a:rPr lang="en-US" sz="4400" dirty="0" err="1" smtClean="0"/>
              <a:t>dewa</a:t>
            </a:r>
            <a:r>
              <a:rPr lang="en-US" sz="4400" dirty="0" smtClean="0"/>
              <a:t> </a:t>
            </a:r>
            <a:r>
              <a:rPr lang="en-US" sz="4400" dirty="0" err="1" smtClean="0"/>
              <a:t>arimasen</a:t>
            </a:r>
            <a:endParaRPr lang="en-US" sz="4400" dirty="0" smtClean="0"/>
          </a:p>
          <a:p>
            <a:r>
              <a:rPr lang="en-US" sz="4400" dirty="0" err="1" smtClean="0"/>
              <a:t>Chotto</a:t>
            </a:r>
            <a:r>
              <a:rPr lang="en-US" sz="4400" dirty="0" smtClean="0"/>
              <a:t>..</a:t>
            </a:r>
          </a:p>
          <a:p>
            <a:endParaRPr lang="id-ID" sz="4400" dirty="0"/>
          </a:p>
        </p:txBody>
      </p:sp>
    </p:spTree>
    <p:extLst>
      <p:ext uri="{BB962C8B-B14F-4D97-AF65-F5344CB8AC3E}">
        <p14:creationId xmlns:p14="http://schemas.microsoft.com/office/powerpoint/2010/main" val="84301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Megucapkan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salam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ketika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pulang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asil gambar untuk tadaima okaerinasa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09" y="1687884"/>
            <a:ext cx="5734050" cy="37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1108364"/>
            <a:ext cx="19812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Tadaima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5638800" y="4876800"/>
            <a:ext cx="2667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Okaerinasai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602673" y="209203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Saya</a:t>
            </a:r>
            <a:r>
              <a:rPr lang="en-US" dirty="0" smtClean="0"/>
              <a:t> </a:t>
            </a:r>
            <a:r>
              <a:rPr lang="en-US" dirty="0" err="1" smtClean="0"/>
              <a:t>Pulang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86500" y="6019800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Selamat</a:t>
            </a:r>
            <a:r>
              <a:rPr lang="en-US" dirty="0" smtClean="0"/>
              <a:t> </a:t>
            </a:r>
            <a:r>
              <a:rPr lang="en-US" dirty="0" err="1" smtClean="0"/>
              <a:t>Datang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35853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Mengucapkan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salam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ketika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pergi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Hasil gambar untuk ittekimasu itterasshai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r="5938" b="9378"/>
          <a:stretch/>
        </p:blipFill>
        <p:spPr bwMode="auto">
          <a:xfrm>
            <a:off x="1842654" y="1004455"/>
            <a:ext cx="5985163" cy="43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1500" y="1205345"/>
            <a:ext cx="1981200" cy="789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Ittekimasu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400800" y="5209309"/>
            <a:ext cx="2209800" cy="810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Itterasshai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057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Pergi</a:t>
            </a:r>
            <a:r>
              <a:rPr lang="en-US" dirty="0" smtClean="0"/>
              <a:t> </a:t>
            </a:r>
            <a:r>
              <a:rPr lang="en-US" dirty="0" err="1" smtClean="0"/>
              <a:t>Dulu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6100" y="625769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Selamat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7772400" cy="114300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Mengucapkan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salam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ketika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makan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dan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sesudah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makan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Hasil gambar untuk itadakimasu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05049"/>
            <a:ext cx="4267199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sil gambar untuk gochisousama deshita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2276475"/>
            <a:ext cx="369569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9200" y="1631370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Itadakimasu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752975" y="1634831"/>
            <a:ext cx="348615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Gochisousamadeshita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67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  <a:ln>
            <a:solidFill>
              <a:srgbClr val="C0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 smtClean="0"/>
              <a:t>Mengucapkan</a:t>
            </a:r>
            <a:r>
              <a:rPr lang="en-US" dirty="0" smtClean="0"/>
              <a:t> </a:t>
            </a:r>
            <a:r>
              <a:rPr lang="en-US" dirty="0" err="1" smtClean="0"/>
              <a:t>salam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berpisah</a:t>
            </a:r>
            <a:endParaRPr lang="en-US" dirty="0"/>
          </a:p>
        </p:txBody>
      </p:sp>
      <p:pic>
        <p:nvPicPr>
          <p:cNvPr id="4100" name="Picture 4" descr="Belajar Bahasa Jepang Sehari hari Sayounar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573" y="2057400"/>
            <a:ext cx="6705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0" y="1523999"/>
            <a:ext cx="1371600" cy="848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Mata </a:t>
            </a:r>
            <a:r>
              <a:rPr lang="en-US" sz="3200" dirty="0" err="1" smtClean="0"/>
              <a:t>Ashita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2362200" y="1520536"/>
            <a:ext cx="1524000" cy="852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Mata </a:t>
            </a:r>
            <a:r>
              <a:rPr lang="en-US" sz="3200" dirty="0" err="1" smtClean="0"/>
              <a:t>Raishuu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5181600" y="1523999"/>
            <a:ext cx="1524000" cy="852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Mata </a:t>
            </a:r>
          </a:p>
          <a:p>
            <a:pPr algn="ctr"/>
            <a:r>
              <a:rPr lang="id-ID" sz="2800" dirty="0" smtClean="0"/>
              <a:t>Aimashou</a:t>
            </a:r>
            <a:endParaRPr lang="id-ID" sz="2800" dirty="0"/>
          </a:p>
        </p:txBody>
      </p:sp>
      <p:sp>
        <p:nvSpPr>
          <p:cNvPr id="7" name="Rectangle 6"/>
          <p:cNvSpPr/>
          <p:nvPr/>
        </p:nvSpPr>
        <p:spPr>
          <a:xfrm>
            <a:off x="6858000" y="1520535"/>
            <a:ext cx="1524000" cy="852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Jya, mata</a:t>
            </a:r>
          </a:p>
        </p:txBody>
      </p:sp>
    </p:spTree>
    <p:extLst>
      <p:ext uri="{BB962C8B-B14F-4D97-AF65-F5344CB8AC3E}">
        <p14:creationId xmlns:p14="http://schemas.microsoft.com/office/powerpoint/2010/main" val="57569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615</TotalTime>
  <Words>229</Words>
  <Application>Microsoft Office PowerPoint</Application>
  <PresentationFormat>On-screen Show (4:3)</PresentationFormat>
  <Paragraphs>87</Paragraphs>
  <Slides>17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 Unicode MS</vt:lpstr>
      <vt:lpstr>ＭＳ Ｐゴシック</vt:lpstr>
      <vt:lpstr>Arial</vt:lpstr>
      <vt:lpstr>Calibri</vt:lpstr>
      <vt:lpstr>Cordia New</vt:lpstr>
      <vt:lpstr>Franklin Gothic Book</vt:lpstr>
      <vt:lpstr>HGｺﾞｼｯｸM</vt:lpstr>
      <vt:lpstr>HG創英ﾌﾟﾚｾﾞﾝｽEB</vt:lpstr>
      <vt:lpstr>Perpetua</vt:lpstr>
      <vt:lpstr>Wingdings 2</vt:lpstr>
      <vt:lpstr>Equity</vt:lpstr>
      <vt:lpstr>Aisatsu Suru</vt:lpstr>
      <vt:lpstr>PowerPoint Presentation</vt:lpstr>
      <vt:lpstr>Salam pertemuan</vt:lpstr>
      <vt:lpstr> Mengucapkan terimakasih</vt:lpstr>
      <vt:lpstr>Menanyakan kabar</vt:lpstr>
      <vt:lpstr>Megucapkan salam ketika pulang</vt:lpstr>
      <vt:lpstr>Mengucapkan salam ketika akan pergi</vt:lpstr>
      <vt:lpstr>Mengucapkan salam ketika akan makan dan sesudah makan</vt:lpstr>
      <vt:lpstr>Mengucapkan salam ketika berpisah</vt:lpstr>
      <vt:lpstr>Digunakan saat berpisah pada larut malam / sebelum tidur</vt:lpstr>
      <vt:lpstr>Mengucapkan permintaan maaf</vt:lpstr>
      <vt:lpstr>Gomennasai</vt:lpstr>
      <vt:lpstr>Mengucapkan selamat</vt:lpstr>
      <vt:lpstr>Mengucapkan salam kepada orang yang lama tidak bertemu</vt:lpstr>
      <vt:lpstr>Terimakasih atas kerjasamanya</vt:lpstr>
      <vt:lpstr>Mengucapkan salam ketika ingin pulang duluan</vt:lpstr>
      <vt:lpstr> Memberikan Semangat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KYOUSHITSU NO KOTOBA</dc:title>
  <dc:creator>acer</dc:creator>
  <cp:lastModifiedBy>asus</cp:lastModifiedBy>
  <cp:revision>51</cp:revision>
  <dcterms:created xsi:type="dcterms:W3CDTF">2019-10-22T23:41:39Z</dcterms:created>
  <dcterms:modified xsi:type="dcterms:W3CDTF">2021-02-17T04:53:37Z</dcterms:modified>
</cp:coreProperties>
</file>